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303" r:id="rId2"/>
    <p:sldId id="256" r:id="rId3"/>
    <p:sldId id="310" r:id="rId4"/>
    <p:sldId id="331" r:id="rId5"/>
    <p:sldId id="346" r:id="rId6"/>
    <p:sldId id="347" r:id="rId7"/>
    <p:sldId id="348" r:id="rId8"/>
    <p:sldId id="349" r:id="rId9"/>
    <p:sldId id="350" r:id="rId10"/>
    <p:sldId id="308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26/04/2015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26/04/2015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26/04/2015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 	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79512" y="2376563"/>
            <a:ext cx="8877987" cy="3356693"/>
            <a:chOff x="179512" y="1802073"/>
            <a:chExt cx="8877987" cy="335669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158" y="1802073"/>
              <a:ext cx="4085341" cy="3356693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802073"/>
              <a:ext cx="4766686" cy="3356693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5" name="4 CuadroTexto"/>
          <p:cNvSpPr txBox="1"/>
          <p:nvPr/>
        </p:nvSpPr>
        <p:spPr>
          <a:xfrm>
            <a:off x="539552" y="1988840"/>
            <a:ext cx="4129657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MICROSOFT BUSINESS INTELLIGENCE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367664" y="1979548"/>
            <a:ext cx="3236784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SAP BUSINESS INTELLIGENCE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83568" y="4725144"/>
            <a:ext cx="3672408" cy="288032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Rectángulo redondeado"/>
          <p:cNvSpPr/>
          <p:nvPr/>
        </p:nvSpPr>
        <p:spPr>
          <a:xfrm>
            <a:off x="5044166" y="4581128"/>
            <a:ext cx="2552170" cy="720079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17 Rectángulo redondeado"/>
          <p:cNvSpPr/>
          <p:nvPr/>
        </p:nvSpPr>
        <p:spPr>
          <a:xfrm>
            <a:off x="683568" y="5085184"/>
            <a:ext cx="3672408" cy="648072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Rectángulo redondeado"/>
          <p:cNvSpPr/>
          <p:nvPr/>
        </p:nvSpPr>
        <p:spPr>
          <a:xfrm>
            <a:off x="4860032" y="5373216"/>
            <a:ext cx="2808312" cy="432048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1043608" y="5733256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S</a:t>
            </a:r>
            <a:r>
              <a:rPr lang="es-419" b="1" dirty="0" smtClean="0">
                <a:solidFill>
                  <a:srgbClr val="FF0000"/>
                </a:solidFill>
              </a:rPr>
              <a:t>istemas alimentadores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862768" y="5805264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S</a:t>
            </a:r>
            <a:r>
              <a:rPr lang="es-419" b="1" dirty="0" smtClean="0">
                <a:solidFill>
                  <a:srgbClr val="FF0000"/>
                </a:solidFill>
              </a:rPr>
              <a:t>istemas alimentadores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7" grpId="1" animBg="1"/>
      <p:bldP spid="18" grpId="0" animBg="1"/>
      <p:bldP spid="19" grpId="0" animBg="1"/>
      <p:bldP spid="1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36" y="1628800"/>
            <a:ext cx="768791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1 Flecha derecha"/>
          <p:cNvSpPr/>
          <p:nvPr/>
        </p:nvSpPr>
        <p:spPr>
          <a:xfrm>
            <a:off x="2699792" y="3861048"/>
            <a:ext cx="3528392" cy="8640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2 CuadroTexto"/>
          <p:cNvSpPr txBox="1"/>
          <p:nvPr/>
        </p:nvSpPr>
        <p:spPr>
          <a:xfrm>
            <a:off x="871385" y="5924285"/>
            <a:ext cx="750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 smtClean="0"/>
              <a:t>Sistemas unidireccionales de extracción, transformación y carga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9257685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44" y="1988840"/>
            <a:ext cx="7693778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54731" y="1628800"/>
            <a:ext cx="756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Fases de Implementación de un Proyecto de Business Intelligence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483768" y="3212976"/>
            <a:ext cx="1800200" cy="273630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CuadroTexto"/>
          <p:cNvSpPr txBox="1"/>
          <p:nvPr/>
        </p:nvSpPr>
        <p:spPr>
          <a:xfrm>
            <a:off x="4403940" y="5998442"/>
            <a:ext cx="9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 smtClean="0">
                <a:solidFill>
                  <a:srgbClr val="FF0000"/>
                </a:solidFill>
              </a:rPr>
              <a:t>70%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9" name="8 Llamada rectangular redondeada"/>
          <p:cNvSpPr/>
          <p:nvPr/>
        </p:nvSpPr>
        <p:spPr>
          <a:xfrm>
            <a:off x="4427984" y="5953728"/>
            <a:ext cx="914400" cy="612648"/>
          </a:xfrm>
          <a:prstGeom prst="wedgeRoundRectCallout">
            <a:avLst>
              <a:gd name="adj1" fmla="val -80535"/>
              <a:gd name="adj2" fmla="val -55566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0802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39" y="1961256"/>
            <a:ext cx="7453430" cy="449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Flecha izquierda y derecha"/>
          <p:cNvSpPr/>
          <p:nvPr/>
        </p:nvSpPr>
        <p:spPr>
          <a:xfrm>
            <a:off x="1781842" y="1230193"/>
            <a:ext cx="6046068" cy="61463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Baja latencia y ciclos de actualización más rápidos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1042739" y="1844824"/>
            <a:ext cx="1152128" cy="475252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1585554" y="3897922"/>
            <a:ext cx="432048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b="1" dirty="0" smtClean="0">
                <a:solidFill>
                  <a:srgbClr val="FF0000"/>
                </a:solidFill>
              </a:rPr>
              <a:t>Datos estructurados y no estructurados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7451451" y="1844825"/>
            <a:ext cx="936104" cy="475252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20 CuadroTexto"/>
          <p:cNvSpPr txBox="1"/>
          <p:nvPr/>
        </p:nvSpPr>
        <p:spPr>
          <a:xfrm rot="16200000">
            <a:off x="6625098" y="3825914"/>
            <a:ext cx="43204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b="1" dirty="0" smtClean="0">
                <a:solidFill>
                  <a:srgbClr val="FF0000"/>
                </a:solidFill>
              </a:rPr>
              <a:t>Aplicaciones de análisis y reportes mas complejas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" name="13 Flecha izquierda y derecha"/>
          <p:cNvSpPr/>
          <p:nvPr/>
        </p:nvSpPr>
        <p:spPr>
          <a:xfrm>
            <a:off x="2339752" y="4365104"/>
            <a:ext cx="360040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800" b="1" dirty="0" smtClean="0">
                <a:solidFill>
                  <a:schemeClr val="tx1"/>
                </a:solidFill>
              </a:rPr>
              <a:t>Comunicación flexible con retorno a los sistemas operacionales</a:t>
            </a:r>
            <a:endParaRPr lang="it-IT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846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0" grpId="0" animBg="1"/>
      <p:bldP spid="2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76576"/>
            <a:ext cx="7414220" cy="5020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403648" y="5100845"/>
            <a:ext cx="946784" cy="70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119" y="2228937"/>
            <a:ext cx="1173609" cy="634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380" y="2348880"/>
            <a:ext cx="1351036" cy="729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1238647" cy="7056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509" y="804393"/>
            <a:ext cx="1120304" cy="806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601" y="1014891"/>
            <a:ext cx="939067" cy="901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862" y="4869160"/>
            <a:ext cx="770739" cy="795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301208"/>
            <a:ext cx="792088" cy="440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izquierda y derecha"/>
          <p:cNvSpPr/>
          <p:nvPr/>
        </p:nvSpPr>
        <p:spPr>
          <a:xfrm rot="4042256">
            <a:off x="2572474" y="3207382"/>
            <a:ext cx="2744431" cy="83087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900" b="1" dirty="0" smtClean="0">
                <a:solidFill>
                  <a:srgbClr val="FF0000"/>
                </a:solidFill>
              </a:rPr>
              <a:t>Retorno de datos a sist.operacionales</a:t>
            </a: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ciclo de actualizacion</a:t>
            </a:r>
            <a:endParaRPr lang="it-IT" sz="900" b="1" dirty="0">
              <a:solidFill>
                <a:srgbClr val="FF0000"/>
              </a:solidFill>
            </a:endParaRP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</a:t>
            </a:r>
            <a:r>
              <a:rPr lang="es-419" sz="900" b="1" dirty="0" smtClean="0">
                <a:solidFill>
                  <a:srgbClr val="FF0000"/>
                </a:solidFill>
              </a:rPr>
              <a:t>Latencia</a:t>
            </a:r>
            <a:endParaRPr lang="it-IT" sz="900" b="1" dirty="0">
              <a:solidFill>
                <a:srgbClr val="FF0000"/>
              </a:solidFill>
            </a:endParaRPr>
          </a:p>
        </p:txBody>
      </p:sp>
      <p:sp>
        <p:nvSpPr>
          <p:cNvPr id="22" name="21 Flecha izquierda y derecha"/>
          <p:cNvSpPr/>
          <p:nvPr/>
        </p:nvSpPr>
        <p:spPr>
          <a:xfrm rot="17947882">
            <a:off x="4288737" y="3240290"/>
            <a:ext cx="3008114" cy="80426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900" b="1" dirty="0">
                <a:solidFill>
                  <a:srgbClr val="FF0000"/>
                </a:solidFill>
              </a:rPr>
              <a:t>Retorno de datos a sist.operacionales</a:t>
            </a: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ciclo de actualizacion</a:t>
            </a:r>
            <a:endParaRPr lang="it-IT" sz="900" b="1" dirty="0">
              <a:solidFill>
                <a:srgbClr val="FF0000"/>
              </a:solidFill>
            </a:endParaRP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Latencia</a:t>
            </a:r>
            <a:endParaRPr lang="it-IT" sz="900" b="1" dirty="0">
              <a:solidFill>
                <a:srgbClr val="FF0000"/>
              </a:solidFill>
            </a:endParaRPr>
          </a:p>
        </p:txBody>
      </p:sp>
      <p:sp>
        <p:nvSpPr>
          <p:cNvPr id="23" name="22 Flecha izquierda y derecha"/>
          <p:cNvSpPr/>
          <p:nvPr/>
        </p:nvSpPr>
        <p:spPr>
          <a:xfrm rot="3001730">
            <a:off x="1403861" y="3562784"/>
            <a:ext cx="2830194" cy="8871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900" b="1" dirty="0">
                <a:solidFill>
                  <a:srgbClr val="FF0000"/>
                </a:solidFill>
              </a:rPr>
              <a:t>Retorno de datos a sist.operacionales</a:t>
            </a: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ciclo de actualizacion</a:t>
            </a:r>
            <a:endParaRPr lang="it-IT" sz="900" b="1" dirty="0">
              <a:solidFill>
                <a:srgbClr val="FF0000"/>
              </a:solidFill>
            </a:endParaRPr>
          </a:p>
          <a:p>
            <a:pPr algn="ctr"/>
            <a:r>
              <a:rPr lang="es-419" sz="900" b="1" dirty="0">
                <a:solidFill>
                  <a:srgbClr val="FF0000"/>
                </a:solidFill>
              </a:rPr>
              <a:t>Menor Latencia</a:t>
            </a:r>
            <a:endParaRPr lang="it-IT" sz="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7464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N</a:t>
            </a:r>
            <a:r>
              <a:rPr lang="es-419" sz="2000" b="1" dirty="0" smtClean="0">
                <a:solidFill>
                  <a:srgbClr val="FF0000"/>
                </a:solidFill>
              </a:rPr>
              <a:t>ueva generacion de plataformas de Integracion de datos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969896" cy="4468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7855119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N</a:t>
            </a:r>
            <a:r>
              <a:rPr lang="es-419" sz="2000" b="1" dirty="0" smtClean="0">
                <a:solidFill>
                  <a:srgbClr val="FF0000"/>
                </a:solidFill>
              </a:rPr>
              <a:t>ueva generacion de plataformas de Integracion de datos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071820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 redondeado"/>
          <p:cNvSpPr/>
          <p:nvPr/>
        </p:nvSpPr>
        <p:spPr>
          <a:xfrm>
            <a:off x="3059832" y="6035839"/>
            <a:ext cx="3096344" cy="432048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CuadroTexto"/>
          <p:cNvSpPr txBox="1"/>
          <p:nvPr/>
        </p:nvSpPr>
        <p:spPr>
          <a:xfrm>
            <a:off x="3205216" y="6516662"/>
            <a:ext cx="273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</a:t>
            </a:r>
            <a:r>
              <a:rPr lang="es-419" b="1" dirty="0" smtClean="0">
                <a:solidFill>
                  <a:srgbClr val="FF0000"/>
                </a:solidFill>
              </a:rPr>
              <a:t>istemas ETL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" name="1 Flecha derecha"/>
          <p:cNvSpPr/>
          <p:nvPr/>
        </p:nvSpPr>
        <p:spPr>
          <a:xfrm rot="18524042">
            <a:off x="4599570" y="4209429"/>
            <a:ext cx="2548290" cy="101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200" b="1" dirty="0">
                <a:solidFill>
                  <a:srgbClr val="FF0000"/>
                </a:solidFill>
              </a:rPr>
              <a:t>Integración con los procesos de negocios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2" name="11 Flecha derecha"/>
          <p:cNvSpPr/>
          <p:nvPr/>
        </p:nvSpPr>
        <p:spPr>
          <a:xfrm rot="16200000">
            <a:off x="3366318" y="3762346"/>
            <a:ext cx="2548290" cy="101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Integración con los procesos de negocios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 rot="13962550">
            <a:off x="2189615" y="4219096"/>
            <a:ext cx="2548290" cy="10175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200" b="1" dirty="0">
                <a:solidFill>
                  <a:srgbClr val="FF0000"/>
                </a:solidFill>
              </a:rPr>
              <a:t>Integración con los procesos de negocios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756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4948</TotalTime>
  <Words>216</Words>
  <Application>Microsoft Office PowerPoint</Application>
  <PresentationFormat>Presentación en pantalla (4:3)</PresentationFormat>
  <Paragraphs>51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116</cp:revision>
  <dcterms:created xsi:type="dcterms:W3CDTF">2015-03-20T20:20:12Z</dcterms:created>
  <dcterms:modified xsi:type="dcterms:W3CDTF">2015-04-27T00:26:56Z</dcterms:modified>
</cp:coreProperties>
</file>